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8" r:id="rId3"/>
    <p:sldId id="283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niglet" pitchFamily="2" charset="0"/>
      <p:regular r:id="rId14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V+NgdinMXz4QGW/+MmMM4OFXf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1"/>
  </p:normalViewPr>
  <p:slideViewPr>
    <p:cSldViewPr snapToGrid="0">
      <p:cViewPr varScale="1">
        <p:scale>
          <a:sx n="133" d="100"/>
          <a:sy n="133" d="100"/>
        </p:scale>
        <p:origin x="9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f38ef03ce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1f38ef03ce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f38ef03ce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f38ef03ce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5912315" y="2793494"/>
            <a:ext cx="2497902" cy="2350007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92753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5467200" y="877433"/>
            <a:ext cx="699516" cy="69951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215417" y="-608766"/>
            <a:ext cx="1796796" cy="1796796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849268"/>
            <a:ext cx="4442294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5082291" y="492524"/>
            <a:ext cx="1469337" cy="146933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153463" y="289632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1834400" y="908118"/>
            <a:ext cx="699516" cy="699516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245428"/>
            <a:ext cx="5408625" cy="1575458"/>
          </a:xfrm>
        </p:spPr>
        <p:txBody>
          <a:bodyPr anchor="b"/>
          <a:lstStyle>
            <a:lvl1pPr algn="l">
              <a:lnSpc>
                <a:spcPct val="85000"/>
              </a:lnSpc>
              <a:defRPr sz="45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35" y="488693"/>
            <a:ext cx="3628747" cy="3699491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4925177" y="4209941"/>
            <a:ext cx="1138926" cy="1138926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4732565" y="991383"/>
            <a:ext cx="622504" cy="622504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7212317" y="-668180"/>
            <a:ext cx="1824228" cy="1824228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881" y="2094921"/>
            <a:ext cx="2865431" cy="11055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8843" y="1171575"/>
            <a:ext cx="1428763" cy="11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12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6697163" y="4860011"/>
            <a:ext cx="366954" cy="366954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7860209" y="1905145"/>
            <a:ext cx="622504" cy="622504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235745" y="115546"/>
            <a:ext cx="7658100" cy="493771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115538"/>
            <a:ext cx="7218778" cy="49377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396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26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37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02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75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92753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5467200" y="877433"/>
            <a:ext cx="699516" cy="69951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215417" y="-608766"/>
            <a:ext cx="1796796" cy="1796796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1" y="3849268"/>
            <a:ext cx="4793455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5082291" y="492524"/>
            <a:ext cx="1469337" cy="146933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153463" y="289632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1834400" y="908118"/>
            <a:ext cx="699516" cy="699516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245428"/>
            <a:ext cx="4793455" cy="1575458"/>
          </a:xfrm>
        </p:spPr>
        <p:txBody>
          <a:bodyPr anchor="b"/>
          <a:lstStyle>
            <a:lvl1pPr algn="l">
              <a:lnSpc>
                <a:spcPct val="85000"/>
              </a:lnSpc>
              <a:defRPr sz="45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3899" y="2245427"/>
            <a:ext cx="2295525" cy="245467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41745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1" y="3845073"/>
            <a:ext cx="7254551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3617920" y="1066505"/>
            <a:ext cx="834713" cy="834713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1187021" y="732910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404576"/>
            <a:ext cx="7254549" cy="1416311"/>
          </a:xfrm>
        </p:spPr>
        <p:txBody>
          <a:bodyPr anchor="b"/>
          <a:lstStyle>
            <a:lvl1pPr algn="l">
              <a:lnSpc>
                <a:spcPct val="85000"/>
              </a:lnSpc>
              <a:defRPr sz="3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5639513" y="-661931"/>
            <a:ext cx="1824228" cy="1824228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41745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2" y="2316858"/>
            <a:ext cx="7254549" cy="193118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0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6098242" y="419325"/>
            <a:ext cx="834713" cy="834713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1187021" y="732910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2211047" y="-661931"/>
            <a:ext cx="1824228" cy="1824228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6932955" y="3265775"/>
            <a:ext cx="1450181" cy="18777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1" y="1728496"/>
            <a:ext cx="7254549" cy="588362"/>
          </a:xfrm>
        </p:spPr>
        <p:txBody>
          <a:bodyPr anchor="b"/>
          <a:lstStyle>
            <a:lvl1pPr algn="l">
              <a:lnSpc>
                <a:spcPct val="85000"/>
              </a:lnSpc>
              <a:defRPr sz="27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131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250" y="781050"/>
            <a:ext cx="3942650" cy="4090988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dirty="0">
                <a:solidFill>
                  <a:srgbClr val="3C78D8"/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2" y="781050"/>
            <a:ext cx="3686175" cy="4090988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baseline="0" dirty="0">
                <a:solidFill>
                  <a:srgbClr val="3C78D8"/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235745" y="115546"/>
            <a:ext cx="7658100" cy="493771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115546"/>
            <a:ext cx="7188994" cy="493771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34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250" y="771526"/>
            <a:ext cx="7810500" cy="411305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dirty="0">
                <a:solidFill>
                  <a:srgbClr val="3C78D8"/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235745" y="115546"/>
            <a:ext cx="7658100" cy="493771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87" y="115540"/>
            <a:ext cx="7719915" cy="480275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06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5848309" y="1900218"/>
            <a:ext cx="1896203" cy="1896203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1735" y="773526"/>
            <a:ext cx="2775492" cy="3705282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903088" y="-787548"/>
            <a:ext cx="490537" cy="22967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515" y="721887"/>
            <a:ext cx="4520831" cy="943629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14" y="1811904"/>
            <a:ext cx="4520832" cy="3079671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1800" b="0" i="0" u="none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420249" y="63151"/>
            <a:ext cx="3033099" cy="5429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27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7817789" y="1316834"/>
            <a:ext cx="622151" cy="62215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5267067" y="1133118"/>
            <a:ext cx="702429" cy="70242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22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7978848" y="4540245"/>
            <a:ext cx="647166" cy="6032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986" y="223936"/>
            <a:ext cx="7265300" cy="461864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9651" y="846859"/>
            <a:ext cx="3806364" cy="3548721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3C78D8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986" y="832758"/>
            <a:ext cx="4120690" cy="4086807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rgbClr val="3C78D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8849" y="4562956"/>
            <a:ext cx="647166" cy="5821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539951" y="2403157"/>
            <a:ext cx="1417086" cy="3371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545667" y="2397443"/>
            <a:ext cx="1417088" cy="348615"/>
          </a:xfrm>
          <a:prstGeom prst="round2Same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5736829" y="4518688"/>
            <a:ext cx="2565603" cy="67068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18385514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987" y="223936"/>
            <a:ext cx="7277741" cy="461864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9652" y="831020"/>
            <a:ext cx="3367746" cy="4088544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3C78D8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986" y="825761"/>
            <a:ext cx="4120690" cy="4093805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rgbClr val="3C78D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539951" y="2403157"/>
            <a:ext cx="1417086" cy="3371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545667" y="2397443"/>
            <a:ext cx="1417088" cy="348615"/>
          </a:xfrm>
          <a:prstGeom prst="round2Same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46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719915" cy="1011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285043"/>
            <a:ext cx="7719915" cy="362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12981" y="233824"/>
            <a:ext cx="952350" cy="367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2438" y="621623"/>
            <a:ext cx="301778" cy="390025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22FC44D-3B53-655F-3DA9-048126906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Session 15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1143003" y="2245428"/>
            <a:ext cx="5867397" cy="1575458"/>
          </a:xfrm>
        </p:spPr>
        <p:txBody>
          <a:bodyPr/>
          <a:lstStyle/>
          <a:p>
            <a:pPr lvl="0"/>
            <a:r>
              <a:rPr lang="en-US" dirty="0">
                <a:sym typeface="Dosis"/>
              </a:rPr>
              <a:t>Tobi Controlled with Button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493515" y="721887"/>
            <a:ext cx="4520831" cy="687813"/>
          </a:xfrm>
        </p:spPr>
        <p:txBody>
          <a:bodyPr/>
          <a:lstStyle/>
          <a:p>
            <a:pPr lvl="0"/>
            <a:r>
              <a:rPr lang="en-IN" dirty="0"/>
              <a:t>Tobi Control</a:t>
            </a:r>
          </a:p>
        </p:txBody>
      </p:sp>
      <p:sp>
        <p:nvSpPr>
          <p:cNvPr id="254" name="Google Shape;254;p15"/>
          <p:cNvSpPr txBox="1">
            <a:spLocks noGrp="1"/>
          </p:cNvSpPr>
          <p:nvPr>
            <p:ph type="subTitle" idx="1"/>
          </p:nvPr>
        </p:nvSpPr>
        <p:spPr>
          <a:xfrm>
            <a:off x="493515" y="1409700"/>
            <a:ext cx="4520832" cy="3079671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Before we start making our game, we need to understand one very important part of the game – controlling Tobi’s movements. We’re going to do it using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Quarky’s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buttons.</a:t>
            </a:r>
          </a:p>
        </p:txBody>
      </p:sp>
      <p:sp>
        <p:nvSpPr>
          <p:cNvPr id="252" name="Google Shape;252;p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2</a:t>
            </a:fld>
            <a:endParaRPr lang="en-US"/>
          </a:p>
        </p:txBody>
      </p:sp>
      <p:pic>
        <p:nvPicPr>
          <p:cNvPr id="6" name="Google Shape;255;p15">
            <a:extLst>
              <a:ext uri="{FF2B5EF4-FFF2-40B4-BE49-F238E27FC236}">
                <a16:creationId xmlns:a16="http://schemas.microsoft.com/office/drawing/2014/main" id="{0EF20844-E9A1-6302-9A08-44F5D28C51B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724150"/>
            <a:ext cx="3581399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1F1F6ED-69BA-9598-23E5-06F81694B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204" y="725726"/>
            <a:ext cx="3433764" cy="19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C9D616-A313-BB42-E3AB-991676DA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Connecting the </a:t>
            </a:r>
            <a:r>
              <a:rPr lang="en-IN" dirty="0" err="1"/>
              <a:t>Quarky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52F2B-8D51-FAD4-85CD-1A8B44343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AD7F7-D893-60EB-DD16-5DD77E37F52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0360" y="825500"/>
            <a:ext cx="4027809" cy="4094163"/>
          </a:xfrm>
        </p:spPr>
        <p:txBody>
          <a:bodyPr>
            <a:normAutofit/>
          </a:bodyPr>
          <a:lstStyle/>
          <a:p>
            <a:pPr marL="95250" lvl="1" indent="0">
              <a:buNone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Follow the below steps to connect </a:t>
            </a:r>
            <a:r>
              <a:rPr lang="en-IN" sz="1800" dirty="0" err="1">
                <a:solidFill>
                  <a:schemeClr val="bg2">
                    <a:lumMod val="10000"/>
                  </a:schemeClr>
                </a:solidFill>
              </a:rPr>
              <a:t>Quarky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95250" lvl="1" indent="0">
              <a:buNone/>
            </a:pPr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Open </a:t>
            </a:r>
            <a:r>
              <a:rPr lang="en-IN" sz="1800" b="1" dirty="0" err="1">
                <a:solidFill>
                  <a:schemeClr val="bg2">
                    <a:lumMod val="10000"/>
                  </a:schemeClr>
                </a:solidFill>
              </a:rPr>
              <a:t>PictoBlox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 on your desktop.</a:t>
            </a:r>
          </a:p>
          <a:p>
            <a:pPr marL="685800" lvl="1" indent="-342900">
              <a:buFont typeface="+mj-lt"/>
              <a:buAutoNum type="arabicPeriod"/>
            </a:pPr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Connect your </a:t>
            </a:r>
            <a:r>
              <a:rPr lang="en-IN" sz="1800" b="1" dirty="0" err="1">
                <a:solidFill>
                  <a:schemeClr val="bg2">
                    <a:lumMod val="10000"/>
                  </a:schemeClr>
                </a:solidFill>
              </a:rPr>
              <a:t>Quarky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n-IN" dirty="0"/>
          </a:p>
          <a:p>
            <a:pPr lvl="1"/>
            <a:endParaRPr lang="en-IN" dirty="0"/>
          </a:p>
          <a:p>
            <a:pPr marL="0" lvl="1" indent="0" algn="just">
              <a:buNone/>
            </a:pPr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pPr marL="0" lvl="1" indent="0" algn="just">
              <a:buNone/>
            </a:pPr>
            <a:r>
              <a:rPr lang="en-IN" sz="1800" dirty="0" err="1">
                <a:solidFill>
                  <a:schemeClr val="bg2">
                    <a:lumMod val="10000"/>
                  </a:schemeClr>
                </a:solidFill>
              </a:rPr>
              <a:t>Quarky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 can be connected via USB or the Bluetooth Port if you want to connect </a:t>
            </a:r>
            <a:r>
              <a:rPr lang="en-IN" sz="1800" dirty="0" err="1">
                <a:solidFill>
                  <a:schemeClr val="bg2">
                    <a:lumMod val="10000"/>
                  </a:schemeClr>
                </a:solidFill>
              </a:rPr>
              <a:t>Quarky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 via Bluetooth and press 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</a:rPr>
              <a:t>Connect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1"/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endParaRPr lang="en-IN" sz="18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9" name="Google Shape;301;p29">
            <a:extLst>
              <a:ext uri="{FF2B5EF4-FFF2-40B4-BE49-F238E27FC236}">
                <a16:creationId xmlns:a16="http://schemas.microsoft.com/office/drawing/2014/main" id="{9B200BEA-E405-3679-29CA-CF22B9CD4D6E}"/>
              </a:ext>
            </a:extLst>
          </p:cNvPr>
          <p:cNvSpPr txBox="1">
            <a:spLocks/>
          </p:cNvSpPr>
          <p:nvPr/>
        </p:nvSpPr>
        <p:spPr>
          <a:xfrm>
            <a:off x="544192" y="370657"/>
            <a:ext cx="7277741" cy="461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6B14B-13AC-7B45-50B0-F0F19DEBA51C}"/>
              </a:ext>
            </a:extLst>
          </p:cNvPr>
          <p:cNvSpPr txBox="1"/>
          <p:nvPr/>
        </p:nvSpPr>
        <p:spPr>
          <a:xfrm>
            <a:off x="5955110" y="2672702"/>
            <a:ext cx="66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2C192C-8309-CAF2-7D36-96EDCEECDE68}"/>
              </a:ext>
            </a:extLst>
          </p:cNvPr>
          <p:cNvGrpSpPr/>
          <p:nvPr/>
        </p:nvGrpSpPr>
        <p:grpSpPr>
          <a:xfrm>
            <a:off x="4699080" y="2910565"/>
            <a:ext cx="3305888" cy="2316909"/>
            <a:chOff x="4699876" y="3009900"/>
            <a:chExt cx="3305888" cy="2316909"/>
          </a:xfrm>
        </p:grpSpPr>
        <p:pic>
          <p:nvPicPr>
            <p:cNvPr id="11" name="Google Shape;303;p29">
              <a:extLst>
                <a:ext uri="{FF2B5EF4-FFF2-40B4-BE49-F238E27FC236}">
                  <a16:creationId xmlns:a16="http://schemas.microsoft.com/office/drawing/2014/main" id="{4E8ACD56-34B7-5665-2B1F-C7011F272E6F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99876" y="3009900"/>
              <a:ext cx="3305888" cy="2049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CAFDBD-491D-9CD1-A00D-75A89D70F734}"/>
                </a:ext>
              </a:extLst>
            </p:cNvPr>
            <p:cNvSpPr txBox="1"/>
            <p:nvPr/>
          </p:nvSpPr>
          <p:spPr>
            <a:xfrm>
              <a:off x="5955906" y="5019032"/>
              <a:ext cx="665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i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 2</a:t>
              </a:r>
              <a:endParaRPr lang="en-US" sz="14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5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f38ef03ce_2_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Let’s Code</a:t>
            </a:r>
          </a:p>
        </p:txBody>
      </p:sp>
      <p:sp>
        <p:nvSpPr>
          <p:cNvPr id="262" name="Google Shape;262;g11f38ef03ce_2_6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Drag the below blocks into the scripting area.</a:t>
            </a: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is button () pressed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Sensors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If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Control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move () steps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Motion</a:t>
            </a:r>
            <a:endParaRPr lang="en-US" dirty="0">
              <a:solidFill>
                <a:schemeClr val="bg2">
                  <a:lumMod val="10000"/>
                </a:schemeClr>
              </a:solidFill>
              <a:sym typeface="Arial"/>
            </a:endParaRPr>
          </a:p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L is pressed, then, according to our logic, Tobi should move left. Write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Arial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-10  in the space. The “-” sign means that direction of movement is left.</a:t>
            </a:r>
          </a:p>
        </p:txBody>
      </p:sp>
      <p:sp>
        <p:nvSpPr>
          <p:cNvPr id="260" name="Google Shape;260;g11f38ef03ce_2_6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4</a:t>
            </a:fld>
            <a:endParaRPr lang="en-US"/>
          </a:p>
        </p:txBody>
      </p:sp>
      <p:pic>
        <p:nvPicPr>
          <p:cNvPr id="13" name="Google Shape;263;g11f38ef03ce_2_6">
            <a:extLst>
              <a:ext uri="{FF2B5EF4-FFF2-40B4-BE49-F238E27FC236}">
                <a16:creationId xmlns:a16="http://schemas.microsoft.com/office/drawing/2014/main" id="{0CB8A1D3-67A3-37AC-F627-26BE78EA73E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66850"/>
            <a:ext cx="3901614" cy="140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f38ef03ce_3_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Let’s Code</a:t>
            </a:r>
          </a:p>
        </p:txBody>
      </p:sp>
      <p:sp>
        <p:nvSpPr>
          <p:cNvPr id="270" name="Google Shape;270;g11f38ef03ce_3_15"/>
          <p:cNvSpPr txBox="1"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Drag the below blocks into the scripting area.</a:t>
            </a:r>
            <a:endParaRPr lang="en-US" dirty="0">
              <a:solidFill>
                <a:schemeClr val="bg2">
                  <a:lumMod val="10000"/>
                </a:schemeClr>
              </a:solidFill>
              <a:sym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if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Control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move () steps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Motion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sym typeface="Arial"/>
              </a:rPr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forever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Control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Arial"/>
              </a:rPr>
              <a:t>when flag clicked –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Events</a:t>
            </a:r>
          </a:p>
          <a:p>
            <a:pPr lvl="0"/>
            <a:endParaRPr lang="en-US" sz="3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This time press  R, then, according to our logic, Tobi should move right. Write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Arial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10  in the space. The “+” sign means that direction of movement is right.</a:t>
            </a:r>
          </a:p>
          <a:p>
            <a:pPr lvl="0"/>
            <a:endParaRPr lang="en-US" sz="3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Save the project file as </a:t>
            </a: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Tobi Control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68" name="Google Shape;268;g11f38ef03ce_3_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5</a:t>
            </a:fld>
            <a:endParaRPr lang="en-US"/>
          </a:p>
        </p:txBody>
      </p:sp>
      <p:pic>
        <p:nvPicPr>
          <p:cNvPr id="13" name="Google Shape;271;g11f38ef03ce_3_15">
            <a:extLst>
              <a:ext uri="{FF2B5EF4-FFF2-40B4-BE49-F238E27FC236}">
                <a16:creationId xmlns:a16="http://schemas.microsoft.com/office/drawing/2014/main" id="{AE8DE117-0A03-798E-583C-F405326A6E3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225" y="1135856"/>
            <a:ext cx="3279729" cy="335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2">
  <a:themeElements>
    <a:clrScheme name="STEMpedia | Classroom Lecture Slides Classes 3,4,5">
      <a:dk1>
        <a:srgbClr val="447EDA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2" id="{8D3029BC-AD9F-4DDC-9574-940D7CC5DCAF}" vid="{AFD568B1-C422-409B-83B8-B8A4AF92C26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3,4,5 R2</Template>
  <TotalTime>35</TotalTime>
  <Words>220</Words>
  <Application>Microsoft Macintosh PowerPoint</Application>
  <PresentationFormat>On-screen Show (16:9)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Rounded MT Bold</vt:lpstr>
      <vt:lpstr>Calibri</vt:lpstr>
      <vt:lpstr>Arial Black</vt:lpstr>
      <vt:lpstr>Arial</vt:lpstr>
      <vt:lpstr>Wingdings</vt:lpstr>
      <vt:lpstr>Sniglet</vt:lpstr>
      <vt:lpstr>STEMpedia Powerpoint Theme for School Lectures Classes 3,4,5 R2</vt:lpstr>
      <vt:lpstr>Tobi Controlled with Button</vt:lpstr>
      <vt:lpstr>Tobi Control</vt:lpstr>
      <vt:lpstr>Connecting the Quarky </vt:lpstr>
      <vt:lpstr>Let’s Code</vt:lpstr>
      <vt:lpstr>Let’s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Play!</dc:title>
  <dc:creator>contact@thestempedia.com</dc:creator>
  <cp:lastModifiedBy>teena joseph</cp:lastModifiedBy>
  <cp:revision>24</cp:revision>
  <dcterms:modified xsi:type="dcterms:W3CDTF">2022-06-11T04:43:02Z</dcterms:modified>
</cp:coreProperties>
</file>